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1: August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98622"/>
            <a:ext cx="10394707" cy="43759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</a:t>
            </a:r>
            <a:r>
              <a:rPr lang="en-US" sz="2800" dirty="0"/>
              <a:t>. ordinary - adj. - with no special or distinctive features; normal</a:t>
            </a:r>
          </a:p>
          <a:p>
            <a:r>
              <a:rPr lang="en-US" sz="2800" dirty="0"/>
              <a:t>2. cleft palate - n. - a congenital split in the roof of the mouth</a:t>
            </a:r>
          </a:p>
          <a:p>
            <a:r>
              <a:rPr lang="en-US" sz="2800" dirty="0"/>
              <a:t>3. hysterical - adj. - deriving from or affected by uncontrolled extreme </a:t>
            </a:r>
            <a:r>
              <a:rPr lang="en-US" sz="2800" dirty="0" smtClean="0"/>
              <a:t>emotion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286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1: August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4. hindsight - n. - understanding of a situation or event only after it has happened or developed</a:t>
            </a:r>
          </a:p>
          <a:p>
            <a:r>
              <a:rPr lang="en-US" sz="3200" dirty="0"/>
              <a:t>5. obnoxious - adj. - extremely </a:t>
            </a:r>
            <a:r>
              <a:rPr lang="en-US" sz="3200" dirty="0" smtClean="0"/>
              <a:t>unpleasant</a:t>
            </a:r>
          </a:p>
          <a:p>
            <a:r>
              <a:rPr lang="en-US" sz="3200" dirty="0"/>
              <a:t>6. schlep - n. - a tedious or difficult journey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7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0790" y="180475"/>
            <a:ext cx="10394707" cy="5374585"/>
          </a:xfrm>
        </p:spPr>
        <p:txBody>
          <a:bodyPr>
            <a:normAutofit/>
          </a:bodyPr>
          <a:lstStyle/>
          <a:p>
            <a:r>
              <a:rPr lang="en-US" sz="2800" dirty="0"/>
              <a:t>7. precept - n. - a general rule intended to regulate behavior or thought</a:t>
            </a:r>
          </a:p>
          <a:p>
            <a:r>
              <a:rPr lang="en-US" sz="2800" dirty="0"/>
              <a:t>Over the summer, I ask all of my students to come up with their very own personal precept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8</a:t>
            </a:r>
            <a:r>
              <a:rPr lang="en-US" sz="2800" dirty="0"/>
              <a:t>. stampede - v. - rush wildly in a sudden mass panic</a:t>
            </a:r>
          </a:p>
          <a:p>
            <a:r>
              <a:rPr lang="en-US" sz="2800" dirty="0"/>
              <a:t>9. mortality - n. - the state of being subject to death</a:t>
            </a:r>
          </a:p>
          <a:p>
            <a:r>
              <a:rPr lang="en-US" sz="2800" dirty="0"/>
              <a:t>10. aversion - n. - a strong dislike or disinclination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802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Via: p. 81-99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</a:t>
            </a:r>
            <a:r>
              <a:rPr lang="en-US" sz="4000" dirty="0" smtClean="0"/>
              <a:t>. Do you think Via is jealous of all the attention Jack gets?</a:t>
            </a:r>
          </a:p>
          <a:p>
            <a:endParaRPr lang="en-US" sz="4000" dirty="0" smtClean="0"/>
          </a:p>
          <a:p>
            <a:r>
              <a:rPr lang="en-US" sz="4000" dirty="0" smtClean="0"/>
              <a:t>2. Did via have a good first day of high school?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4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 100-117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1</a:t>
            </a:r>
            <a:r>
              <a:rPr lang="en-US" sz="6000" dirty="0" smtClean="0"/>
              <a:t>. </a:t>
            </a:r>
            <a:r>
              <a:rPr lang="en-US" sz="4000" dirty="0" smtClean="0"/>
              <a:t>Who is Miranda and why did she call?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2. August decided to change his costume. How do you think his mom reacted to this?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798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Summer: p. 118-132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Would you describe summer as a good person? Why or why not?</a:t>
            </a:r>
          </a:p>
          <a:p>
            <a:endParaRPr lang="en-US" sz="4000" dirty="0" smtClean="0"/>
          </a:p>
          <a:p>
            <a:r>
              <a:rPr lang="en-US" sz="4000" dirty="0" smtClean="0"/>
              <a:t>Do you think summer thinks Jack is a good friend?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7704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1442</TotalTime>
  <Words>267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Part 1: August </vt:lpstr>
      <vt:lpstr>Part 1: August </vt:lpstr>
      <vt:lpstr>PowerPoint Presentation</vt:lpstr>
      <vt:lpstr>Via: p. 81-99</vt:lpstr>
      <vt:lpstr>Via 100-117</vt:lpstr>
      <vt:lpstr>Summer: p. 118-132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Hosford</dc:creator>
  <cp:lastModifiedBy>Christina Hosford</cp:lastModifiedBy>
  <cp:revision>4</cp:revision>
  <dcterms:created xsi:type="dcterms:W3CDTF">2018-05-03T12:47:09Z</dcterms:created>
  <dcterms:modified xsi:type="dcterms:W3CDTF">2018-05-09T13:44:51Z</dcterms:modified>
</cp:coreProperties>
</file>